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61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8745"/>
    <a:srgbClr val="B34C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BC6D-1EF1-4DEB-8F60-2F70E6F5CCB4}" type="datetimeFigureOut">
              <a:rPr lang="ru-RU" smtClean="0"/>
              <a:t>13.04.2019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EC322-86DB-46B2-9119-57B44998AB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676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BC6D-1EF1-4DEB-8F60-2F70E6F5CCB4}" type="datetimeFigureOut">
              <a:rPr lang="ru-RU" smtClean="0"/>
              <a:t>13.04.2019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EC322-86DB-46B2-9119-57B44998AB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81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BC6D-1EF1-4DEB-8F60-2F70E6F5CCB4}" type="datetimeFigureOut">
              <a:rPr lang="ru-RU" smtClean="0"/>
              <a:t>13.04.2019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EC322-86DB-46B2-9119-57B44998AB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364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BC6D-1EF1-4DEB-8F60-2F70E6F5CCB4}" type="datetimeFigureOut">
              <a:rPr lang="ru-RU" smtClean="0"/>
              <a:t>13.04.2019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EC322-86DB-46B2-9119-57B44998AB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318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BC6D-1EF1-4DEB-8F60-2F70E6F5CCB4}" type="datetimeFigureOut">
              <a:rPr lang="ru-RU" smtClean="0"/>
              <a:t>13.04.2019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EC322-86DB-46B2-9119-57B44998AB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98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BC6D-1EF1-4DEB-8F60-2F70E6F5CCB4}" type="datetimeFigureOut">
              <a:rPr lang="ru-RU" smtClean="0"/>
              <a:t>13.04.2019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EC322-86DB-46B2-9119-57B44998AB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3056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BC6D-1EF1-4DEB-8F60-2F70E6F5CCB4}" type="datetimeFigureOut">
              <a:rPr lang="ru-RU" smtClean="0"/>
              <a:t>13.04.2019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EC322-86DB-46B2-9119-57B44998AB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842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BC6D-1EF1-4DEB-8F60-2F70E6F5CCB4}" type="datetimeFigureOut">
              <a:rPr lang="ru-RU" smtClean="0"/>
              <a:t>13.04.2019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EC322-86DB-46B2-9119-57B44998AB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852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BC6D-1EF1-4DEB-8F60-2F70E6F5CCB4}" type="datetimeFigureOut">
              <a:rPr lang="ru-RU" smtClean="0"/>
              <a:t>13.04.2019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EC322-86DB-46B2-9119-57B44998AB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254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BC6D-1EF1-4DEB-8F60-2F70E6F5CCB4}" type="datetimeFigureOut">
              <a:rPr lang="ru-RU" smtClean="0"/>
              <a:t>13.04.2019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EC322-86DB-46B2-9119-57B44998AB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15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BC6D-1EF1-4DEB-8F60-2F70E6F5CCB4}" type="datetimeFigureOut">
              <a:rPr lang="ru-RU" smtClean="0"/>
              <a:t>13.04.2019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EC322-86DB-46B2-9119-57B44998AB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429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BEBC6D-1EF1-4DEB-8F60-2F70E6F5CCB4}" type="datetimeFigureOut">
              <a:rPr lang="ru-RU" smtClean="0"/>
              <a:t>13.04.2019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AEC322-86DB-46B2-9119-57B44998AB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965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8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4500" y="1122363"/>
            <a:ext cx="10223500" cy="1483162"/>
          </a:xfrm>
        </p:spPr>
        <p:txBody>
          <a:bodyPr>
            <a:normAutofit/>
          </a:bodyPr>
          <a:lstStyle/>
          <a:p>
            <a:r>
              <a:rPr lang="ru-RU" sz="8800" b="1" dirty="0" smtClean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УРА! УРА! УРА! </a:t>
            </a:r>
            <a:endParaRPr lang="ru-RU" sz="8800" b="1" dirty="0">
              <a:ln w="0"/>
              <a:solidFill>
                <a:schemeClr val="accent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6116" y="2501901"/>
            <a:ext cx="1213588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cap="none" spc="0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ПОЗДРАВЛЯЕМ</a:t>
            </a:r>
            <a:r>
              <a:rPr lang="ru-RU" sz="6600" cap="none" spc="0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ru-RU" sz="7200" cap="none" spc="0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ПОБЕДИТЕЛЕЙ!!!</a:t>
            </a:r>
            <a:endParaRPr lang="ru-RU" sz="7200" cap="none" spc="0" dirty="0">
              <a:ln w="0"/>
              <a:solidFill>
                <a:schemeClr val="accent2">
                  <a:lumMod val="75000"/>
                </a:schemeClr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16" y="405252"/>
            <a:ext cx="2229884" cy="2200273"/>
          </a:xfrm>
          <a:prstGeom prst="rect">
            <a:avLst/>
          </a:prstGeom>
          <a:pattFill prst="pct50">
            <a:fgClr>
              <a:schemeClr val="accent4">
                <a:lumMod val="40000"/>
                <a:lumOff val="60000"/>
              </a:schemeClr>
            </a:fgClr>
            <a:bgClr>
              <a:schemeClr val="bg1"/>
            </a:bgClr>
          </a:pattFill>
        </p:spPr>
      </p:pic>
      <p:pic>
        <p:nvPicPr>
          <p:cNvPr id="6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8084" y="149000"/>
            <a:ext cx="2679831" cy="2352901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01" y="3702230"/>
            <a:ext cx="4610100" cy="298049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525" y="3702230"/>
            <a:ext cx="3753751" cy="293987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9734" y="0"/>
            <a:ext cx="5443658" cy="1524304"/>
          </a:xfrm>
          <a:prstGeom prst="rect">
            <a:avLst/>
          </a:prstGeom>
        </p:spPr>
      </p:pic>
      <p:pic>
        <p:nvPicPr>
          <p:cNvPr id="13" name="Объект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7091" y="3727888"/>
            <a:ext cx="3612187" cy="291421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1" y="3637805"/>
            <a:ext cx="1714499" cy="144396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1" y="5146193"/>
            <a:ext cx="1841499" cy="1495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62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2514" y="1903411"/>
            <a:ext cx="2158171" cy="4595365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pattFill prst="dotGrid">
            <a:fgClr>
              <a:schemeClr val="accent1"/>
            </a:fgClr>
            <a:bgClr>
              <a:schemeClr val="bg1"/>
            </a:bgClr>
          </a:pattFill>
        </p:spPr>
        <p:txBody>
          <a:bodyPr>
            <a:noAutofit/>
          </a:bodyPr>
          <a:lstStyle/>
          <a:p>
            <a:pPr algn="ctr"/>
            <a:r>
              <a:rPr lang="ru-RU" sz="9600" b="1" dirty="0" smtClean="0">
                <a:solidFill>
                  <a:srgbClr val="FF0000"/>
                </a:solidFill>
              </a:rPr>
              <a:t>      </a:t>
            </a:r>
            <a:br>
              <a:rPr lang="ru-RU" sz="9600" b="1" dirty="0" smtClean="0">
                <a:solidFill>
                  <a:srgbClr val="FF0000"/>
                </a:solidFill>
              </a:rPr>
            </a:br>
            <a:r>
              <a:rPr lang="ru-RU" sz="9600" b="1" dirty="0" smtClean="0">
                <a:solidFill>
                  <a:srgbClr val="FF0000"/>
                </a:solidFill>
              </a:rPr>
              <a:t>МОЛОДЦЫ!!! ЛИЦЕЙ №5</a:t>
            </a:r>
            <a:endParaRPr lang="ru-RU" sz="9600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4800" y="2941637"/>
            <a:ext cx="6282267" cy="379783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1845" y="2941637"/>
            <a:ext cx="2794000" cy="35571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57" y="152401"/>
            <a:ext cx="2228210" cy="153828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1845" y="1434570"/>
            <a:ext cx="2794000" cy="1507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1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ashUpDiag">
          <a:fgClr>
            <a:schemeClr val="accent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118533"/>
            <a:ext cx="10778067" cy="2269067"/>
          </a:xfrm>
        </p:spPr>
        <p:txBody>
          <a:bodyPr>
            <a:noAutofit/>
          </a:bodyPr>
          <a:lstStyle/>
          <a:p>
            <a:r>
              <a:rPr lang="ru-RU" sz="9600" b="1" dirty="0" smtClean="0"/>
              <a:t>       </a:t>
            </a:r>
            <a:br>
              <a:rPr lang="ru-RU" sz="9600" b="1" dirty="0" smtClean="0"/>
            </a:br>
            <a:r>
              <a:rPr lang="ru-RU" sz="9600" b="1" dirty="0" smtClean="0">
                <a:solidFill>
                  <a:schemeClr val="accent6">
                    <a:lumMod val="75000"/>
                  </a:schemeClr>
                </a:solidFill>
              </a:rPr>
              <a:t>ВЫ </a:t>
            </a:r>
            <a:r>
              <a:rPr lang="ru-RU" sz="9600" b="1" dirty="0" smtClean="0">
                <a:solidFill>
                  <a:schemeClr val="accent6">
                    <a:lumMod val="75000"/>
                  </a:schemeClr>
                </a:solidFill>
              </a:rPr>
              <a:t>лучшие! </a:t>
            </a:r>
            <a:r>
              <a:rPr lang="ru-RU" sz="8000" b="1" dirty="0" smtClean="0">
                <a:solidFill>
                  <a:schemeClr val="accent6">
                    <a:lumMod val="75000"/>
                  </a:schemeClr>
                </a:solidFill>
              </a:rPr>
              <a:t>Лицей</a:t>
            </a:r>
            <a:r>
              <a:rPr lang="ru-RU" sz="8000" b="1" dirty="0" smtClean="0">
                <a:solidFill>
                  <a:schemeClr val="accent6">
                    <a:lumMod val="75000"/>
                  </a:schemeClr>
                </a:solidFill>
              </a:rPr>
              <a:t>№5</a:t>
            </a:r>
            <a:r>
              <a:rPr lang="en-US" sz="9600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sz="96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9600" b="1" dirty="0" smtClean="0">
                <a:solidFill>
                  <a:schemeClr val="accent6">
                    <a:lumMod val="75000"/>
                  </a:schemeClr>
                </a:solidFill>
              </a:rPr>
              <a:t>#</a:t>
            </a:r>
            <a:r>
              <a:rPr lang="ru-RU" sz="9600" b="1" dirty="0" smtClean="0">
                <a:solidFill>
                  <a:schemeClr val="accent6">
                    <a:lumMod val="75000"/>
                  </a:schemeClr>
                </a:solidFill>
              </a:rPr>
              <a:t>КЭС БАСКЕТ</a:t>
            </a:r>
            <a:r>
              <a:rPr lang="en-US" sz="9600" b="1" dirty="0" smtClean="0">
                <a:solidFill>
                  <a:schemeClr val="accent6">
                    <a:lumMod val="75000"/>
                  </a:schemeClr>
                </a:solidFill>
              </a:rPr>
              <a:t>#</a:t>
            </a:r>
            <a:r>
              <a:rPr lang="ru-RU" sz="9600" b="1" dirty="0" smtClean="0">
                <a:solidFill>
                  <a:schemeClr val="accent6">
                    <a:lumMod val="75000"/>
                  </a:schemeClr>
                </a:solidFill>
              </a:rPr>
              <a:t>  </a:t>
            </a:r>
            <a:endParaRPr lang="ru-RU" sz="9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897" y="5317066"/>
            <a:ext cx="4685490" cy="1540934"/>
          </a:xfrm>
          <a:pattFill prst="pct60">
            <a:fgClr>
              <a:schemeClr val="accent2"/>
            </a:fgClr>
            <a:bgClr>
              <a:schemeClr val="bg1"/>
            </a:bgClr>
          </a:patt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067" y="3484030"/>
            <a:ext cx="4555066" cy="30988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121" y="3183467"/>
            <a:ext cx="4357491" cy="23367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380" y="3183467"/>
            <a:ext cx="2537919" cy="191769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861" y="5228165"/>
            <a:ext cx="2544438" cy="1629835"/>
          </a:xfrm>
          <a:prstGeom prst="rect">
            <a:avLst/>
          </a:prstGeom>
        </p:spPr>
      </p:pic>
      <p:pic>
        <p:nvPicPr>
          <p:cNvPr id="9" name="Объект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906" y="1919813"/>
            <a:ext cx="3262360" cy="1979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488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12</Words>
  <Application>Microsoft Office PowerPoint</Application>
  <PresentationFormat>Широкоэкранный</PresentationFormat>
  <Paragraphs>4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 УРА! УРА! УРА! </vt:lpstr>
      <vt:lpstr>       МОЛОДЦЫ!!! ЛИЦЕЙ №5</vt:lpstr>
      <vt:lpstr>        ВЫ лучшие! Лицей№5 #КЭС БАСКЕТ#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УРА! УРА! УРА!</dc:title>
  <dc:creator>Home</dc:creator>
  <cp:lastModifiedBy>Home</cp:lastModifiedBy>
  <cp:revision>7</cp:revision>
  <dcterms:created xsi:type="dcterms:W3CDTF">2019-04-13T05:26:20Z</dcterms:created>
  <dcterms:modified xsi:type="dcterms:W3CDTF">2019-04-13T06:15:49Z</dcterms:modified>
</cp:coreProperties>
</file>